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0" d="100"/>
          <a:sy n="50" d="100"/>
        </p:scale>
        <p:origin x="72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1730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75951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Introduction to Obstacle Avoiding Robots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5447585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obstacle avoiding robot is an autonomous robot that can navigate around obstacles. It's a key application of IoT and robotics.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1760220" y="2394466"/>
            <a:ext cx="755665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Components Used in the Robot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1760220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Ultrasonic Sensor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1760220" y="4213622"/>
            <a:ext cx="33416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ultrasonic sensor measures the distance of obstacles to help the robot navigate.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651421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Motor Driver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651421" y="4213622"/>
            <a:ext cx="33416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motor driver controls the robot's movement, enabling it to navigate around obstacles smoothly.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542621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Arduino Board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542621" y="4213622"/>
            <a:ext cx="33416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Arduino board processes sensor data and controls the robot's actions based on the input.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60220" y="3913703"/>
            <a:ext cx="745664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Working Principle of the Robot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760220" y="511492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7" name="Text 4"/>
          <p:cNvSpPr/>
          <p:nvPr/>
        </p:nvSpPr>
        <p:spPr>
          <a:xfrm>
            <a:off x="1951196" y="5156597"/>
            <a:ext cx="11799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2482334" y="51912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Obstacle Detection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482334" y="5671661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robot uses sensors to detect obstacles in its path.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37597" y="511492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1" name="Text 8"/>
          <p:cNvSpPr/>
          <p:nvPr/>
        </p:nvSpPr>
        <p:spPr>
          <a:xfrm>
            <a:off x="5694164" y="5156597"/>
            <a:ext cx="18669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259711" y="51912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Decision Making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259711" y="5671661"/>
            <a:ext cx="283309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Based on the sensor data, the robot makes decisions to avoid obstacles.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314974" y="511492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5" name="Text 12"/>
          <p:cNvSpPr/>
          <p:nvPr/>
        </p:nvSpPr>
        <p:spPr>
          <a:xfrm>
            <a:off x="9474875" y="5156597"/>
            <a:ext cx="18002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0037088" y="51912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Motor Control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0037088" y="5671661"/>
            <a:ext cx="283309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robot's movement is controlled in real time to navigate around obstacles.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960846"/>
            <a:ext cx="73444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Ultrasonic Sensor and Its Role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988475"/>
            <a:ext cx="9306401" cy="1280160"/>
          </a:xfrm>
          <a:prstGeom prst="roundRect">
            <a:avLst>
              <a:gd name="adj" fmla="val 10414"/>
            </a:avLst>
          </a:prstGeom>
          <a:solidFill>
            <a:srgbClr val="282C32"/>
          </a:solidFill>
          <a:ln/>
        </p:spPr>
      </p:sp>
      <p:sp>
        <p:nvSpPr>
          <p:cNvPr id="7" name="Text 4"/>
          <p:cNvSpPr/>
          <p:nvPr/>
        </p:nvSpPr>
        <p:spPr>
          <a:xfrm>
            <a:off x="4712970" y="42106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Obstacle Detection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12970" y="4691063"/>
            <a:ext cx="886206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ultrasonic sensor measures the distance to objects using sound waves.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1760220" y="2616518"/>
            <a:ext cx="706231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Motor Driver and Its Function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220" y="3755231"/>
            <a:ext cx="444341" cy="4443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60220" y="44217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Control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760220" y="4902160"/>
            <a:ext cx="538829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motor driver enables precise control over the robot's movement.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3755231"/>
            <a:ext cx="444341" cy="44434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44217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Movement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4902160"/>
            <a:ext cx="538841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 regulates the speed and direction of the robot's movement.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60220" y="3672007"/>
            <a:ext cx="649081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Arduino Board and Its Role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220" y="4699635"/>
            <a:ext cx="5554980" cy="88868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82391" y="592157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Sensor Data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982391" y="6401991"/>
            <a:ext cx="511063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Arduino board processes data received from sensors.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4699635"/>
            <a:ext cx="5554980" cy="88868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37371" y="592157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Action Control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7537371" y="6401991"/>
            <a:ext cx="511063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 controls the robot's actions based on the processed sensor data.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5471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05777" y="2994779"/>
            <a:ext cx="7685127" cy="6135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32"/>
              </a:lnSpc>
              <a:buNone/>
            </a:pPr>
            <a:r>
              <a:rPr lang="en-US" sz="3866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Coding and Programming the Robot</a:t>
            </a:r>
            <a:endParaRPr lang="en-US" sz="3866" dirty="0"/>
          </a:p>
        </p:txBody>
      </p:sp>
      <p:sp>
        <p:nvSpPr>
          <p:cNvPr id="6" name="Shape 3"/>
          <p:cNvSpPr/>
          <p:nvPr/>
        </p:nvSpPr>
        <p:spPr>
          <a:xfrm>
            <a:off x="2656165" y="3902869"/>
            <a:ext cx="88344" cy="3786664"/>
          </a:xfrm>
          <a:prstGeom prst="roundRect">
            <a:avLst>
              <a:gd name="adj" fmla="val 133374"/>
            </a:avLst>
          </a:prstGeom>
          <a:solidFill>
            <a:srgbClr val="282C32"/>
          </a:solidFill>
          <a:ln/>
        </p:spPr>
      </p:sp>
      <p:sp>
        <p:nvSpPr>
          <p:cNvPr id="7" name="Shape 4"/>
          <p:cNvSpPr/>
          <p:nvPr/>
        </p:nvSpPr>
        <p:spPr>
          <a:xfrm>
            <a:off x="2921258" y="4232910"/>
            <a:ext cx="687229" cy="88344"/>
          </a:xfrm>
          <a:prstGeom prst="roundRect">
            <a:avLst>
              <a:gd name="adj" fmla="val 133374"/>
            </a:avLst>
          </a:prstGeom>
          <a:solidFill>
            <a:srgbClr val="282C32"/>
          </a:solidFill>
          <a:ln/>
        </p:spPr>
      </p:sp>
      <p:sp>
        <p:nvSpPr>
          <p:cNvPr id="8" name="Shape 5"/>
          <p:cNvSpPr/>
          <p:nvPr/>
        </p:nvSpPr>
        <p:spPr>
          <a:xfrm>
            <a:off x="2479417" y="4056221"/>
            <a:ext cx="441841" cy="441841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9" name="Text 6"/>
          <p:cNvSpPr/>
          <p:nvPr/>
        </p:nvSpPr>
        <p:spPr>
          <a:xfrm>
            <a:off x="2648129" y="4093012"/>
            <a:ext cx="104299" cy="368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9"/>
              </a:lnSpc>
              <a:buNone/>
            </a:pPr>
            <a:r>
              <a:rPr lang="en-US" sz="2319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319" dirty="0"/>
          </a:p>
        </p:txBody>
      </p:sp>
      <p:sp>
        <p:nvSpPr>
          <p:cNvPr id="10" name="Text 7"/>
          <p:cNvSpPr/>
          <p:nvPr/>
        </p:nvSpPr>
        <p:spPr>
          <a:xfrm>
            <a:off x="3780353" y="4099203"/>
            <a:ext cx="2569488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6"/>
              </a:lnSpc>
              <a:buNone/>
            </a:pPr>
            <a:r>
              <a:rPr lang="en-US" sz="1933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Algorithm Development</a:t>
            </a:r>
            <a:endParaRPr lang="en-US" sz="1933" dirty="0"/>
          </a:p>
        </p:txBody>
      </p:sp>
      <p:sp>
        <p:nvSpPr>
          <p:cNvPr id="11" name="Text 8"/>
          <p:cNvSpPr/>
          <p:nvPr/>
        </p:nvSpPr>
        <p:spPr>
          <a:xfrm>
            <a:off x="3780353" y="4523780"/>
            <a:ext cx="8444270" cy="3140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4"/>
              </a:lnSpc>
              <a:buNone/>
            </a:pPr>
            <a:r>
              <a:rPr lang="en-US" sz="154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Creating algorithms to enable obstacle detection and decision making.</a:t>
            </a:r>
            <a:endParaRPr lang="en-US" sz="1546" dirty="0"/>
          </a:p>
        </p:txBody>
      </p:sp>
      <p:sp>
        <p:nvSpPr>
          <p:cNvPr id="12" name="Shape 9"/>
          <p:cNvSpPr/>
          <p:nvPr/>
        </p:nvSpPr>
        <p:spPr>
          <a:xfrm>
            <a:off x="2921258" y="5560576"/>
            <a:ext cx="687229" cy="88344"/>
          </a:xfrm>
          <a:prstGeom prst="roundRect">
            <a:avLst>
              <a:gd name="adj" fmla="val 133374"/>
            </a:avLst>
          </a:prstGeom>
          <a:solidFill>
            <a:srgbClr val="282C32"/>
          </a:solidFill>
          <a:ln/>
        </p:spPr>
      </p:sp>
      <p:sp>
        <p:nvSpPr>
          <p:cNvPr id="13" name="Shape 10"/>
          <p:cNvSpPr/>
          <p:nvPr/>
        </p:nvSpPr>
        <p:spPr>
          <a:xfrm>
            <a:off x="2479417" y="5383887"/>
            <a:ext cx="441841" cy="441841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4" name="Text 11"/>
          <p:cNvSpPr/>
          <p:nvPr/>
        </p:nvSpPr>
        <p:spPr>
          <a:xfrm>
            <a:off x="2617887" y="5420678"/>
            <a:ext cx="164902" cy="368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9"/>
              </a:lnSpc>
              <a:buNone/>
            </a:pPr>
            <a:r>
              <a:rPr lang="en-US" sz="2319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319" dirty="0"/>
          </a:p>
        </p:txBody>
      </p:sp>
      <p:sp>
        <p:nvSpPr>
          <p:cNvPr id="15" name="Text 12"/>
          <p:cNvSpPr/>
          <p:nvPr/>
        </p:nvSpPr>
        <p:spPr>
          <a:xfrm>
            <a:off x="3780353" y="5426869"/>
            <a:ext cx="2778323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6"/>
              </a:lnSpc>
              <a:buNone/>
            </a:pPr>
            <a:r>
              <a:rPr lang="en-US" sz="1933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Software Implementation</a:t>
            </a:r>
            <a:endParaRPr lang="en-US" sz="1933" dirty="0"/>
          </a:p>
        </p:txBody>
      </p:sp>
      <p:sp>
        <p:nvSpPr>
          <p:cNvPr id="16" name="Text 13"/>
          <p:cNvSpPr/>
          <p:nvPr/>
        </p:nvSpPr>
        <p:spPr>
          <a:xfrm>
            <a:off x="3780353" y="5851446"/>
            <a:ext cx="8444270" cy="3140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4"/>
              </a:lnSpc>
              <a:buNone/>
            </a:pPr>
            <a:r>
              <a:rPr lang="en-US" sz="154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Translating algorithms into code to control the robot's movements.</a:t>
            </a:r>
            <a:endParaRPr lang="en-US" sz="1546" dirty="0"/>
          </a:p>
        </p:txBody>
      </p:sp>
      <p:sp>
        <p:nvSpPr>
          <p:cNvPr id="17" name="Shape 14"/>
          <p:cNvSpPr/>
          <p:nvPr/>
        </p:nvSpPr>
        <p:spPr>
          <a:xfrm>
            <a:off x="2921258" y="6888242"/>
            <a:ext cx="687229" cy="88344"/>
          </a:xfrm>
          <a:prstGeom prst="roundRect">
            <a:avLst>
              <a:gd name="adj" fmla="val 133374"/>
            </a:avLst>
          </a:prstGeom>
          <a:solidFill>
            <a:srgbClr val="282C32"/>
          </a:solidFill>
          <a:ln/>
        </p:spPr>
      </p:sp>
      <p:sp>
        <p:nvSpPr>
          <p:cNvPr id="18" name="Shape 15"/>
          <p:cNvSpPr/>
          <p:nvPr/>
        </p:nvSpPr>
        <p:spPr>
          <a:xfrm>
            <a:off x="2479417" y="6711553"/>
            <a:ext cx="441841" cy="441841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9" name="Text 16"/>
          <p:cNvSpPr/>
          <p:nvPr/>
        </p:nvSpPr>
        <p:spPr>
          <a:xfrm>
            <a:off x="2620744" y="6748343"/>
            <a:ext cx="159068" cy="368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9"/>
              </a:lnSpc>
              <a:buNone/>
            </a:pPr>
            <a:r>
              <a:rPr lang="en-US" sz="2319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319" dirty="0"/>
          </a:p>
        </p:txBody>
      </p:sp>
      <p:sp>
        <p:nvSpPr>
          <p:cNvPr id="20" name="Text 17"/>
          <p:cNvSpPr/>
          <p:nvPr/>
        </p:nvSpPr>
        <p:spPr>
          <a:xfrm>
            <a:off x="3780353" y="6754535"/>
            <a:ext cx="2575441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6"/>
              </a:lnSpc>
              <a:buNone/>
            </a:pPr>
            <a:r>
              <a:rPr lang="en-US" sz="1933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Testing and Refinement</a:t>
            </a:r>
            <a:endParaRPr lang="en-US" sz="1933" dirty="0"/>
          </a:p>
        </p:txBody>
      </p:sp>
      <p:sp>
        <p:nvSpPr>
          <p:cNvPr id="21" name="Text 18"/>
          <p:cNvSpPr/>
          <p:nvPr/>
        </p:nvSpPr>
        <p:spPr>
          <a:xfrm>
            <a:off x="3780353" y="7179112"/>
            <a:ext cx="8444270" cy="3140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4"/>
              </a:lnSpc>
              <a:buNone/>
            </a:pPr>
            <a:r>
              <a:rPr lang="en-US" sz="154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Conducting tests and refining the code for optimal performance.</a:t>
            </a:r>
            <a:endParaRPr lang="en-US" sz="1546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760220" y="3067883"/>
            <a:ext cx="91023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 and Future Developments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1760220" y="4095512"/>
            <a:ext cx="1110996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Obstacle avoiding robots have paved the way for advanced autonomous systems. Future developments include enhanced sensor technologies and more sophisticated algorithms for efficient obstacle detection and avoidance.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81797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DONE BY: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384560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R.JAI KRISHNA(III/IV ECE-A)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19599" y="445091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S.HARSHA VARDHAN(III/IV ECE-A)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319599" y="505622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RATHAN KUMAR(III/IV ECE-A)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317</Words>
  <Application>Microsoft Office PowerPoint</Application>
  <PresentationFormat>Custom</PresentationFormat>
  <Paragraphs>57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Barlow</vt:lpstr>
      <vt:lpstr>Calibri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Gautam Pothurajula</cp:lastModifiedBy>
  <cp:revision>2</cp:revision>
  <dcterms:created xsi:type="dcterms:W3CDTF">2024-02-29T13:29:41Z</dcterms:created>
  <dcterms:modified xsi:type="dcterms:W3CDTF">2025-05-05T06:24:39Z</dcterms:modified>
</cp:coreProperties>
</file>